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8" d="100"/>
          <a:sy n="68" d="100"/>
        </p:scale>
        <p:origin x="15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0A15AB-914D-47B9-AD54-4AD5F2CD5957}" type="datetimeFigureOut">
              <a:rPr lang="el-GR" smtClean="0"/>
              <a:t>28/5/2026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88B47-2C60-4CE4-B8AB-7D9BB91CC577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428596" y="1340768"/>
            <a:ext cx="17671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φωτογραφία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4000496" y="2285992"/>
            <a:ext cx="45005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ΟΝΟΜΑΤΕΠΩΝΥΜΟ</a:t>
            </a:r>
          </a:p>
          <a:p>
            <a:endParaRPr lang="el-GR" dirty="0"/>
          </a:p>
          <a:p>
            <a:r>
              <a:rPr lang="el-GR" dirty="0"/>
              <a:t>ΕΙΔΙΚΟΤΗΤΑ</a:t>
            </a:r>
          </a:p>
          <a:p>
            <a:endParaRPr lang="el-GR" dirty="0"/>
          </a:p>
          <a:p>
            <a:r>
              <a:rPr lang="el-GR" dirty="0"/>
              <a:t>ΕΡΓΑΣΙΑΚΗ ΚΑΤΑΣΤΑΣΗ</a:t>
            </a:r>
          </a:p>
          <a:p>
            <a:r>
              <a:rPr lang="el-GR" dirty="0"/>
              <a:t>(π.χ. Σχολείο, θέση ευθύνης)</a:t>
            </a:r>
          </a:p>
          <a:p>
            <a:endParaRPr lang="el-GR" dirty="0"/>
          </a:p>
          <a:p>
            <a:r>
              <a:rPr lang="el-GR" dirty="0"/>
              <a:t>ΠΑΡΑΡΤΗΜΑ  ΕΤΕ</a:t>
            </a:r>
          </a:p>
          <a:p>
            <a:endParaRPr lang="el-GR" dirty="0"/>
          </a:p>
          <a:p>
            <a:r>
              <a:rPr lang="el-GR" dirty="0"/>
              <a:t>ΣΤΟΙΧΕΙΑ ΕΠΙΚΟΙΝΩΝΙΑΣ</a:t>
            </a:r>
          </a:p>
          <a:p>
            <a:r>
              <a:rPr lang="el-GR" dirty="0"/>
              <a:t>(π.χ. </a:t>
            </a:r>
            <a:r>
              <a:rPr lang="el-GR" dirty="0" err="1"/>
              <a:t>τηλ</a:t>
            </a:r>
            <a:r>
              <a:rPr lang="el-GR" dirty="0"/>
              <a:t>  - </a:t>
            </a:r>
            <a:r>
              <a:rPr lang="en-US" dirty="0"/>
              <a:t>e-mail)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28</Words>
  <Application>Microsoft Office PowerPoint</Application>
  <PresentationFormat>Προβολή στην οθόνη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Ροή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NICK VASAGIORGIS</dc:creator>
  <cp:lastModifiedBy>Papanikolaou Chris</cp:lastModifiedBy>
  <cp:revision>2</cp:revision>
  <dcterms:created xsi:type="dcterms:W3CDTF">2026-05-26T05:17:41Z</dcterms:created>
  <dcterms:modified xsi:type="dcterms:W3CDTF">2026-05-28T20:54:31Z</dcterms:modified>
</cp:coreProperties>
</file>